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0"/>
  </p:notesMasterIdLst>
  <p:sldIdLst>
    <p:sldId id="256" r:id="rId2"/>
    <p:sldId id="266" r:id="rId3"/>
    <p:sldId id="261" r:id="rId4"/>
    <p:sldId id="262" r:id="rId5"/>
    <p:sldId id="267" r:id="rId6"/>
    <p:sldId id="268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342E"/>
    <a:srgbClr val="B9AC78"/>
    <a:srgbClr val="74664E"/>
    <a:srgbClr val="7D8693"/>
    <a:srgbClr val="776F6A"/>
    <a:srgbClr val="FFFFFF"/>
    <a:srgbClr val="E3B0A0"/>
    <a:srgbClr val="7E8A9A"/>
    <a:srgbClr val="268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E5946-EB2C-470E-8372-ABB06E1AE152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6A1A3-23AD-471A-8DFF-22F5D3C540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584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52139" y="775932"/>
            <a:ext cx="7315200" cy="3255264"/>
          </a:xfrm>
        </p:spPr>
        <p:txBody>
          <a:bodyPr>
            <a:normAutofit/>
          </a:bodyPr>
          <a:lstStyle/>
          <a:p>
            <a:pPr algn="ctr"/>
            <a:r>
              <a:rPr lang="ru-RU" sz="5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Смурфики</a:t>
            </a:r>
            <a:endParaRPr lang="ru-RU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4654" y="5149218"/>
            <a:ext cx="8496831" cy="914400"/>
          </a:xfrm>
        </p:spPr>
        <p:txBody>
          <a:bodyPr>
            <a:normAutofit fontScale="92500"/>
          </a:bodyPr>
          <a:lstStyle/>
          <a:p>
            <a:pPr>
              <a:spcBef>
                <a:spcPts val="600"/>
              </a:spcBef>
            </a:pPr>
            <a:r>
              <a:rPr lang="ru-RU" dirty="0" smtClean="0">
                <a:latin typeface="Arial Narrow" panose="020B0606020202030204" pitchFamily="34" charset="0"/>
              </a:rPr>
              <a:t>Работу выполнили: Егорова Алиса Максимовна, Лисин Владислав Станиславович</a:t>
            </a:r>
          </a:p>
          <a:p>
            <a:pPr>
              <a:spcBef>
                <a:spcPts val="600"/>
              </a:spcBef>
            </a:pPr>
            <a:r>
              <a:rPr lang="ru-RU" dirty="0" smtClean="0">
                <a:latin typeface="Arial Narrow" panose="020B0606020202030204" pitchFamily="34" charset="0"/>
              </a:rPr>
              <a:t>Наставники: </a:t>
            </a:r>
            <a:r>
              <a:rPr lang="ru-RU" dirty="0" err="1" smtClean="0">
                <a:latin typeface="Arial Narrow" panose="020B0606020202030204" pitchFamily="34" charset="0"/>
              </a:rPr>
              <a:t>Пансков</a:t>
            </a:r>
            <a:r>
              <a:rPr lang="ru-RU" dirty="0" smtClean="0">
                <a:latin typeface="Arial Narrow" panose="020B0606020202030204" pitchFamily="34" charset="0"/>
              </a:rPr>
              <a:t> Иван </a:t>
            </a:r>
            <a:r>
              <a:rPr lang="ru-RU" dirty="0" smtClean="0">
                <a:latin typeface="Arial Narrow" panose="020B0606020202030204" pitchFamily="34" charset="0"/>
              </a:rPr>
              <a:t>Дмитриевич и </a:t>
            </a:r>
            <a:r>
              <a:rPr lang="ru-RU" dirty="0" err="1" smtClean="0">
                <a:latin typeface="Arial Narrow" panose="020B0606020202030204" pitchFamily="34" charset="0"/>
              </a:rPr>
              <a:t>Рогонов</a:t>
            </a:r>
            <a:r>
              <a:rPr lang="ru-RU" dirty="0" smtClean="0">
                <a:latin typeface="Arial Narrow" panose="020B0606020202030204" pitchFamily="34" charset="0"/>
              </a:rPr>
              <a:t> Степан Алексеевич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9898942" y="825910"/>
            <a:ext cx="1753127" cy="51820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IT-</a:t>
            </a:r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Куб</a:t>
            </a:r>
            <a:b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Яндекс Лицей</a:t>
            </a: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Тверь</a:t>
            </a:r>
          </a:p>
          <a:p>
            <a:pPr algn="ctr"/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3" y="843328"/>
            <a:ext cx="2079286" cy="7402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13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 5"/>
          <p:cNvSpPr/>
          <p:nvPr/>
        </p:nvSpPr>
        <p:spPr>
          <a:xfrm rot="14817232" flipH="1">
            <a:off x="4939937" y="501804"/>
            <a:ext cx="5325762" cy="8393595"/>
          </a:xfrm>
          <a:custGeom>
            <a:avLst/>
            <a:gdLst>
              <a:gd name="connsiteX0" fmla="*/ 0 w 5325762"/>
              <a:gd name="connsiteY0" fmla="*/ 31047 h 6604842"/>
              <a:gd name="connsiteX1" fmla="*/ 889686 w 5325762"/>
              <a:gd name="connsiteY1" fmla="*/ 179328 h 6604842"/>
              <a:gd name="connsiteX2" fmla="*/ 1927654 w 5325762"/>
              <a:gd name="connsiteY2" fmla="*/ 1402647 h 6604842"/>
              <a:gd name="connsiteX3" fmla="*/ 3286897 w 5325762"/>
              <a:gd name="connsiteY3" fmla="*/ 2452971 h 6604842"/>
              <a:gd name="connsiteX4" fmla="*/ 2706129 w 5325762"/>
              <a:gd name="connsiteY4" fmla="*/ 5418593 h 6604842"/>
              <a:gd name="connsiteX5" fmla="*/ 4250724 w 5325762"/>
              <a:gd name="connsiteY5" fmla="*/ 5962290 h 6604842"/>
              <a:gd name="connsiteX6" fmla="*/ 5325762 w 5325762"/>
              <a:gd name="connsiteY6" fmla="*/ 6604842 h 660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25762" h="6604842">
                <a:moveTo>
                  <a:pt x="0" y="31047"/>
                </a:moveTo>
                <a:cubicBezTo>
                  <a:pt x="284205" y="-9113"/>
                  <a:pt x="568410" y="-49272"/>
                  <a:pt x="889686" y="179328"/>
                </a:cubicBezTo>
                <a:cubicBezTo>
                  <a:pt x="1210962" y="407928"/>
                  <a:pt x="1528119" y="1023707"/>
                  <a:pt x="1927654" y="1402647"/>
                </a:cubicBezTo>
                <a:cubicBezTo>
                  <a:pt x="2327189" y="1781587"/>
                  <a:pt x="3157151" y="1783647"/>
                  <a:pt x="3286897" y="2452971"/>
                </a:cubicBezTo>
                <a:cubicBezTo>
                  <a:pt x="3416643" y="3122295"/>
                  <a:pt x="2545491" y="4833707"/>
                  <a:pt x="2706129" y="5418593"/>
                </a:cubicBezTo>
                <a:cubicBezTo>
                  <a:pt x="2866767" y="6003480"/>
                  <a:pt x="3814119" y="5764582"/>
                  <a:pt x="4250724" y="5962290"/>
                </a:cubicBezTo>
                <a:cubicBezTo>
                  <a:pt x="4687330" y="6159998"/>
                  <a:pt x="5064211" y="6524523"/>
                  <a:pt x="5325762" y="6604842"/>
                </a:cubicBezTo>
              </a:path>
            </a:pathLst>
          </a:custGeom>
          <a:noFill/>
          <a:ln w="3175"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 rot="156635">
            <a:off x="5807676" y="0"/>
            <a:ext cx="5325762" cy="6820930"/>
          </a:xfrm>
          <a:custGeom>
            <a:avLst/>
            <a:gdLst>
              <a:gd name="connsiteX0" fmla="*/ 0 w 5325762"/>
              <a:gd name="connsiteY0" fmla="*/ 31047 h 6604842"/>
              <a:gd name="connsiteX1" fmla="*/ 889686 w 5325762"/>
              <a:gd name="connsiteY1" fmla="*/ 179328 h 6604842"/>
              <a:gd name="connsiteX2" fmla="*/ 1927654 w 5325762"/>
              <a:gd name="connsiteY2" fmla="*/ 1402647 h 6604842"/>
              <a:gd name="connsiteX3" fmla="*/ 3286897 w 5325762"/>
              <a:gd name="connsiteY3" fmla="*/ 2452971 h 6604842"/>
              <a:gd name="connsiteX4" fmla="*/ 2706129 w 5325762"/>
              <a:gd name="connsiteY4" fmla="*/ 5418593 h 6604842"/>
              <a:gd name="connsiteX5" fmla="*/ 4250724 w 5325762"/>
              <a:gd name="connsiteY5" fmla="*/ 5962290 h 6604842"/>
              <a:gd name="connsiteX6" fmla="*/ 5325762 w 5325762"/>
              <a:gd name="connsiteY6" fmla="*/ 6604842 h 660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25762" h="6604842">
                <a:moveTo>
                  <a:pt x="0" y="31047"/>
                </a:moveTo>
                <a:cubicBezTo>
                  <a:pt x="284205" y="-9113"/>
                  <a:pt x="568410" y="-49272"/>
                  <a:pt x="889686" y="179328"/>
                </a:cubicBezTo>
                <a:cubicBezTo>
                  <a:pt x="1210962" y="407928"/>
                  <a:pt x="1528119" y="1023707"/>
                  <a:pt x="1927654" y="1402647"/>
                </a:cubicBezTo>
                <a:cubicBezTo>
                  <a:pt x="2327189" y="1781587"/>
                  <a:pt x="3157151" y="1783647"/>
                  <a:pt x="3286897" y="2452971"/>
                </a:cubicBezTo>
                <a:cubicBezTo>
                  <a:pt x="3416643" y="3122295"/>
                  <a:pt x="2545491" y="4833707"/>
                  <a:pt x="2706129" y="5418593"/>
                </a:cubicBezTo>
                <a:cubicBezTo>
                  <a:pt x="2866767" y="6003480"/>
                  <a:pt x="3814119" y="5764582"/>
                  <a:pt x="4250724" y="5962290"/>
                </a:cubicBezTo>
                <a:cubicBezTo>
                  <a:pt x="4687330" y="6159998"/>
                  <a:pt x="5064211" y="6524523"/>
                  <a:pt x="5325762" y="6604842"/>
                </a:cubicBezTo>
              </a:path>
            </a:pathLst>
          </a:custGeom>
          <a:noFill/>
          <a:ln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лилиния 8"/>
          <p:cNvSpPr/>
          <p:nvPr/>
        </p:nvSpPr>
        <p:spPr>
          <a:xfrm>
            <a:off x="1210962" y="-24714"/>
            <a:ext cx="10107827" cy="2014152"/>
          </a:xfrm>
          <a:custGeom>
            <a:avLst/>
            <a:gdLst>
              <a:gd name="connsiteX0" fmla="*/ 0 w 10107827"/>
              <a:gd name="connsiteY0" fmla="*/ 2014152 h 2014152"/>
              <a:gd name="connsiteX1" fmla="*/ 815546 w 10107827"/>
              <a:gd name="connsiteY1" fmla="*/ 469557 h 2014152"/>
              <a:gd name="connsiteX2" fmla="*/ 2928552 w 10107827"/>
              <a:gd name="connsiteY2" fmla="*/ 469557 h 2014152"/>
              <a:gd name="connsiteX3" fmla="*/ 4213654 w 10107827"/>
              <a:gd name="connsiteY3" fmla="*/ 1235676 h 2014152"/>
              <a:gd name="connsiteX4" fmla="*/ 7092779 w 10107827"/>
              <a:gd name="connsiteY4" fmla="*/ 877330 h 2014152"/>
              <a:gd name="connsiteX5" fmla="*/ 8402595 w 10107827"/>
              <a:gd name="connsiteY5" fmla="*/ 864973 h 2014152"/>
              <a:gd name="connsiteX6" fmla="*/ 10107827 w 10107827"/>
              <a:gd name="connsiteY6" fmla="*/ 0 h 201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07827" h="2014152">
                <a:moveTo>
                  <a:pt x="0" y="2014152"/>
                </a:moveTo>
                <a:cubicBezTo>
                  <a:pt x="163727" y="1370570"/>
                  <a:pt x="327454" y="726989"/>
                  <a:pt x="815546" y="469557"/>
                </a:cubicBezTo>
                <a:cubicBezTo>
                  <a:pt x="1303638" y="212125"/>
                  <a:pt x="2362201" y="341870"/>
                  <a:pt x="2928552" y="469557"/>
                </a:cubicBezTo>
                <a:cubicBezTo>
                  <a:pt x="3494903" y="597243"/>
                  <a:pt x="3519616" y="1167714"/>
                  <a:pt x="4213654" y="1235676"/>
                </a:cubicBezTo>
                <a:cubicBezTo>
                  <a:pt x="4907692" y="1303638"/>
                  <a:pt x="6394622" y="939114"/>
                  <a:pt x="7092779" y="877330"/>
                </a:cubicBezTo>
                <a:cubicBezTo>
                  <a:pt x="7790936" y="815546"/>
                  <a:pt x="7900087" y="1011195"/>
                  <a:pt x="8402595" y="864973"/>
                </a:cubicBezTo>
                <a:cubicBezTo>
                  <a:pt x="8905103" y="718751"/>
                  <a:pt x="9893643" y="183292"/>
                  <a:pt x="10107827" y="0"/>
                </a:cubicBezTo>
              </a:path>
            </a:pathLst>
          </a:custGeom>
          <a:noFill/>
          <a:ln w="3175"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олилиния 10"/>
          <p:cNvSpPr/>
          <p:nvPr/>
        </p:nvSpPr>
        <p:spPr>
          <a:xfrm>
            <a:off x="817829" y="1403379"/>
            <a:ext cx="11600712" cy="6472945"/>
          </a:xfrm>
          <a:custGeom>
            <a:avLst/>
            <a:gdLst>
              <a:gd name="connsiteX0" fmla="*/ 813263 w 11021018"/>
              <a:gd name="connsiteY0" fmla="*/ 1604383 h 6472945"/>
              <a:gd name="connsiteX1" fmla="*/ 2098366 w 11021018"/>
              <a:gd name="connsiteY1" fmla="*/ 319280 h 6472945"/>
              <a:gd name="connsiteX2" fmla="*/ 3791241 w 11021018"/>
              <a:gd name="connsiteY2" fmla="*/ 35075 h 6472945"/>
              <a:gd name="connsiteX3" fmla="*/ 4656214 w 11021018"/>
              <a:gd name="connsiteY3" fmla="*/ 924761 h 6472945"/>
              <a:gd name="connsiteX4" fmla="*/ 4557360 w 11021018"/>
              <a:gd name="connsiteY4" fmla="*/ 2395215 h 6472945"/>
              <a:gd name="connsiteX5" fmla="*/ 3865382 w 11021018"/>
              <a:gd name="connsiteY5" fmla="*/ 3803886 h 6472945"/>
              <a:gd name="connsiteX6" fmla="*/ 2048939 w 11021018"/>
              <a:gd name="connsiteY6" fmla="*/ 4038664 h 6472945"/>
              <a:gd name="connsiteX7" fmla="*/ 244852 w 11021018"/>
              <a:gd name="connsiteY7" fmla="*/ 4866567 h 6472945"/>
              <a:gd name="connsiteX8" fmla="*/ 454917 w 11021018"/>
              <a:gd name="connsiteY8" fmla="*/ 5694469 h 6472945"/>
              <a:gd name="connsiteX9" fmla="*/ 4248441 w 11021018"/>
              <a:gd name="connsiteY9" fmla="*/ 4891280 h 6472945"/>
              <a:gd name="connsiteX10" fmla="*/ 7152279 w 11021018"/>
              <a:gd name="connsiteY10" fmla="*/ 5484405 h 6472945"/>
              <a:gd name="connsiteX11" fmla="*/ 10575101 w 11021018"/>
              <a:gd name="connsiteY11" fmla="*/ 5027205 h 6472945"/>
              <a:gd name="connsiteX12" fmla="*/ 10884020 w 11021018"/>
              <a:gd name="connsiteY12" fmla="*/ 4953064 h 6472945"/>
              <a:gd name="connsiteX13" fmla="*/ 9685414 w 11021018"/>
              <a:gd name="connsiteY13" fmla="*/ 6472945 h 647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21018" h="6472945">
                <a:moveTo>
                  <a:pt x="813263" y="1604383"/>
                </a:moveTo>
                <a:cubicBezTo>
                  <a:pt x="1207649" y="1092607"/>
                  <a:pt x="1602036" y="580831"/>
                  <a:pt x="2098366" y="319280"/>
                </a:cubicBezTo>
                <a:cubicBezTo>
                  <a:pt x="2594696" y="57729"/>
                  <a:pt x="3364933" y="-65838"/>
                  <a:pt x="3791241" y="35075"/>
                </a:cubicBezTo>
                <a:cubicBezTo>
                  <a:pt x="4217549" y="135988"/>
                  <a:pt x="4528528" y="531404"/>
                  <a:pt x="4656214" y="924761"/>
                </a:cubicBezTo>
                <a:cubicBezTo>
                  <a:pt x="4783901" y="1318118"/>
                  <a:pt x="4689165" y="1915361"/>
                  <a:pt x="4557360" y="2395215"/>
                </a:cubicBezTo>
                <a:cubicBezTo>
                  <a:pt x="4425555" y="2875069"/>
                  <a:pt x="4283452" y="3529978"/>
                  <a:pt x="3865382" y="3803886"/>
                </a:cubicBezTo>
                <a:cubicBezTo>
                  <a:pt x="3447312" y="4077794"/>
                  <a:pt x="2652361" y="3861551"/>
                  <a:pt x="2048939" y="4038664"/>
                </a:cubicBezTo>
                <a:cubicBezTo>
                  <a:pt x="1445517" y="4215778"/>
                  <a:pt x="510522" y="4590600"/>
                  <a:pt x="244852" y="4866567"/>
                </a:cubicBezTo>
                <a:cubicBezTo>
                  <a:pt x="-20818" y="5142535"/>
                  <a:pt x="-212348" y="5690350"/>
                  <a:pt x="454917" y="5694469"/>
                </a:cubicBezTo>
                <a:cubicBezTo>
                  <a:pt x="1122182" y="5698588"/>
                  <a:pt x="3132214" y="4926291"/>
                  <a:pt x="4248441" y="4891280"/>
                </a:cubicBezTo>
                <a:cubicBezTo>
                  <a:pt x="5364668" y="4856269"/>
                  <a:pt x="6097836" y="5461751"/>
                  <a:pt x="7152279" y="5484405"/>
                </a:cubicBezTo>
                <a:cubicBezTo>
                  <a:pt x="8206722" y="5507059"/>
                  <a:pt x="9953144" y="5115762"/>
                  <a:pt x="10575101" y="5027205"/>
                </a:cubicBezTo>
                <a:cubicBezTo>
                  <a:pt x="11197058" y="4938648"/>
                  <a:pt x="11032301" y="4712107"/>
                  <a:pt x="10884020" y="4953064"/>
                </a:cubicBezTo>
                <a:cubicBezTo>
                  <a:pt x="10735739" y="5194021"/>
                  <a:pt x="9701890" y="6411161"/>
                  <a:pt x="9685414" y="6472945"/>
                </a:cubicBezTo>
              </a:path>
            </a:pathLst>
          </a:custGeom>
          <a:noFill/>
          <a:ln w="3175"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 11"/>
          <p:cNvSpPr/>
          <p:nvPr/>
        </p:nvSpPr>
        <p:spPr>
          <a:xfrm>
            <a:off x="123568" y="-259492"/>
            <a:ext cx="1680518" cy="581879"/>
          </a:xfrm>
          <a:custGeom>
            <a:avLst/>
            <a:gdLst>
              <a:gd name="connsiteX0" fmla="*/ 1680518 w 1680518"/>
              <a:gd name="connsiteY0" fmla="*/ 0 h 581879"/>
              <a:gd name="connsiteX1" fmla="*/ 1272746 w 1680518"/>
              <a:gd name="connsiteY1" fmla="*/ 580768 h 581879"/>
              <a:gd name="connsiteX2" fmla="*/ 0 w 1680518"/>
              <a:gd name="connsiteY2" fmla="*/ 135924 h 58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0518" h="581879">
                <a:moveTo>
                  <a:pt x="1680518" y="0"/>
                </a:moveTo>
                <a:cubicBezTo>
                  <a:pt x="1616675" y="279057"/>
                  <a:pt x="1552832" y="558114"/>
                  <a:pt x="1272746" y="580768"/>
                </a:cubicBezTo>
                <a:cubicBezTo>
                  <a:pt x="992660" y="603422"/>
                  <a:pt x="105032" y="273908"/>
                  <a:pt x="0" y="135924"/>
                </a:cubicBezTo>
              </a:path>
            </a:pathLst>
          </a:custGeom>
          <a:noFill/>
          <a:ln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-191165" y="-203111"/>
            <a:ext cx="12554005" cy="7268826"/>
          </a:xfrm>
          <a:prstGeom prst="rect">
            <a:avLst/>
          </a:prstGeom>
          <a:solidFill>
            <a:srgbClr val="74664E">
              <a:alpha val="14902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1808983" y="766603"/>
            <a:ext cx="553857" cy="5329398"/>
          </a:xfrm>
          <a:prstGeom prst="rect">
            <a:avLst/>
          </a:prstGeom>
          <a:solidFill>
            <a:srgbClr val="74664E"/>
          </a:solidFill>
          <a:ln>
            <a:solidFill>
              <a:srgbClr val="746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0853" y="766603"/>
            <a:ext cx="3458696" cy="5329398"/>
          </a:xfrm>
          <a:prstGeom prst="rect">
            <a:avLst/>
          </a:prstGeom>
          <a:solidFill>
            <a:srgbClr val="B9AC78"/>
          </a:solidFill>
          <a:ln>
            <a:solidFill>
              <a:srgbClr val="746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928902" y="1044705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latin typeface="Bahnschrift SemiLight" panose="020B0502040204020203" pitchFamily="34" charset="0"/>
              </a:rPr>
              <a:t>Идея</a:t>
            </a:r>
            <a:endParaRPr lang="ru-RU" sz="3200" b="1" dirty="0">
              <a:latin typeface="Bahnschrift SemiLight" panose="020B0502040204020203" pitchFamily="34" charset="0"/>
            </a:endParaRP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4217611" y="820566"/>
            <a:ext cx="6303776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идея нашего проекта – это продержаться в автобусе несколько остановок </a:t>
            </a: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оплаты</a:t>
            </a: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Наш проект – игра в игре. Трафик машин и выполнение заданий, чтобы пользователя </a:t>
            </a: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поймал контролёр</a:t>
            </a: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44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200427" y="1123836"/>
            <a:ext cx="2947482" cy="4601183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latin typeface="Bahnschrift SemiLight" panose="020B0502040204020203" pitchFamily="34" charset="0"/>
              </a:rPr>
              <a:t>Основная игра</a:t>
            </a:r>
            <a:endParaRPr lang="ru-RU" sz="3200" b="1" dirty="0">
              <a:latin typeface="Bahnschrift SemiLight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293" y="259346"/>
            <a:ext cx="4776263" cy="275032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116" y="3221227"/>
            <a:ext cx="5889083" cy="338231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373738"/>
            <a:ext cx="3439393" cy="19830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4557"/>
            <a:ext cx="3439393" cy="197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4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744436" y="1089111"/>
            <a:ext cx="2137660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latin typeface="Bahnschrift SemiLight" panose="020B0502040204020203" pitchFamily="34" charset="0"/>
              </a:rPr>
              <a:t>Задания</a:t>
            </a:r>
            <a:endParaRPr lang="ru-RU" sz="3200" b="1" dirty="0">
              <a:latin typeface="Bahnschrift SemiLight" panose="020B0502040204020203" pitchFamily="34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669429" y="-57873"/>
            <a:ext cx="7868866" cy="3834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основной игры автобус </a:t>
            </a:r>
            <a:r>
              <a:rPr 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«доезжает </a:t>
            </a:r>
            <a:r>
              <a:rPr 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 </a:t>
            </a:r>
            <a:r>
              <a:rPr 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остановки» (в начале выбирается из некоторого списка количество остановок), при этом </a:t>
            </a:r>
            <a:r>
              <a:rPr 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условии </a:t>
            </a:r>
            <a:r>
              <a:rPr lang="ru-RU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пользователя </a:t>
            </a:r>
            <a:r>
              <a:rPr 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появляется задание, которое нужно выполнить за время. </a:t>
            </a:r>
            <a:endParaRPr lang="ru-RU" sz="2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ереход к заданию:</a:t>
            </a:r>
            <a:endParaRPr lang="ru-RU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9623" t="14416" r="18572" b="7326"/>
          <a:stretch/>
        </p:blipFill>
        <p:spPr>
          <a:xfrm>
            <a:off x="3732439" y="3563327"/>
            <a:ext cx="4103394" cy="298757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23433" t="19625" r="24027" b="10633"/>
          <a:stretch/>
        </p:blipFill>
        <p:spPr>
          <a:xfrm>
            <a:off x="7638905" y="3563327"/>
            <a:ext cx="3887815" cy="2987577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>
            <a:off x="7847408" y="3139440"/>
            <a:ext cx="0" cy="3398520"/>
          </a:xfrm>
          <a:prstGeom prst="line">
            <a:avLst/>
          </a:prstGeom>
          <a:ln w="57150">
            <a:solidFill>
              <a:srgbClr val="413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58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663412" y="-681221"/>
            <a:ext cx="2137660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latin typeface="Bahnschrift SemiLight" panose="020B0502040204020203" pitchFamily="34" charset="0"/>
              </a:rPr>
              <a:t>Задание 1</a:t>
            </a:r>
            <a:endParaRPr lang="ru-RU" sz="3200" b="1" dirty="0">
              <a:latin typeface="Bahnschrift Semi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345" y="69450"/>
            <a:ext cx="5863127" cy="333591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45" y="3447577"/>
            <a:ext cx="5863127" cy="333123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3656441" y="3380957"/>
            <a:ext cx="6203840" cy="0"/>
          </a:xfrm>
          <a:prstGeom prst="line">
            <a:avLst/>
          </a:prstGeom>
          <a:ln>
            <a:solidFill>
              <a:srgbClr val="413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бъект 2"/>
          <p:cNvSpPr txBox="1">
            <a:spLocks/>
          </p:cNvSpPr>
          <p:nvPr/>
        </p:nvSpPr>
        <p:spPr>
          <a:xfrm>
            <a:off x="211490" y="2022791"/>
            <a:ext cx="2930295" cy="3834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Суть задания состоит в том, чтобы закрасить все клетки (занять места автобуса по сюжету) за пятнадцать секунд или быстрее.  </a:t>
            </a:r>
            <a:endParaRPr lang="ru-RU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266" y="1290130"/>
            <a:ext cx="2549723" cy="42663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56441" y="3400019"/>
            <a:ext cx="3287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 smtClean="0"/>
              <a:t>0  1  0  1  0  1  5  1   0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154374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3240"/>
          <a:stretch/>
        </p:blipFill>
        <p:spPr>
          <a:xfrm>
            <a:off x="4392556" y="105007"/>
            <a:ext cx="5879203" cy="327544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5" y="779434"/>
            <a:ext cx="976972" cy="99325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79" y="764194"/>
            <a:ext cx="947761" cy="98567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79" y="764194"/>
            <a:ext cx="947761" cy="985671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648691" y="-122421"/>
            <a:ext cx="2137660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latin typeface="Bahnschrift SemiLight" panose="020B0502040204020203" pitchFamily="34" charset="0"/>
              </a:rPr>
              <a:t>Задание </a:t>
            </a:r>
            <a:r>
              <a:rPr lang="en-US" sz="3200" b="1" dirty="0" smtClean="0">
                <a:latin typeface="Bahnschrift SemiLight" panose="020B0502040204020203" pitchFamily="34" charset="0"/>
              </a:rPr>
              <a:t>2</a:t>
            </a: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252373" y="2279771"/>
            <a:ext cx="2930295" cy="3834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Суть этого задания состоит в том, чтобы провести по всем дорогам на карте за двадцать секунд или быстрее.  </a:t>
            </a:r>
            <a:endParaRPr lang="ru-RU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t="766"/>
          <a:stretch/>
        </p:blipFill>
        <p:spPr>
          <a:xfrm>
            <a:off x="4392556" y="3449253"/>
            <a:ext cx="5879203" cy="330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 5"/>
          <p:cNvSpPr/>
          <p:nvPr/>
        </p:nvSpPr>
        <p:spPr>
          <a:xfrm rot="14817232" flipH="1">
            <a:off x="4939937" y="501804"/>
            <a:ext cx="5325762" cy="8393595"/>
          </a:xfrm>
          <a:custGeom>
            <a:avLst/>
            <a:gdLst>
              <a:gd name="connsiteX0" fmla="*/ 0 w 5325762"/>
              <a:gd name="connsiteY0" fmla="*/ 31047 h 6604842"/>
              <a:gd name="connsiteX1" fmla="*/ 889686 w 5325762"/>
              <a:gd name="connsiteY1" fmla="*/ 179328 h 6604842"/>
              <a:gd name="connsiteX2" fmla="*/ 1927654 w 5325762"/>
              <a:gd name="connsiteY2" fmla="*/ 1402647 h 6604842"/>
              <a:gd name="connsiteX3" fmla="*/ 3286897 w 5325762"/>
              <a:gd name="connsiteY3" fmla="*/ 2452971 h 6604842"/>
              <a:gd name="connsiteX4" fmla="*/ 2706129 w 5325762"/>
              <a:gd name="connsiteY4" fmla="*/ 5418593 h 6604842"/>
              <a:gd name="connsiteX5" fmla="*/ 4250724 w 5325762"/>
              <a:gd name="connsiteY5" fmla="*/ 5962290 h 6604842"/>
              <a:gd name="connsiteX6" fmla="*/ 5325762 w 5325762"/>
              <a:gd name="connsiteY6" fmla="*/ 6604842 h 660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25762" h="6604842">
                <a:moveTo>
                  <a:pt x="0" y="31047"/>
                </a:moveTo>
                <a:cubicBezTo>
                  <a:pt x="284205" y="-9113"/>
                  <a:pt x="568410" y="-49272"/>
                  <a:pt x="889686" y="179328"/>
                </a:cubicBezTo>
                <a:cubicBezTo>
                  <a:pt x="1210962" y="407928"/>
                  <a:pt x="1528119" y="1023707"/>
                  <a:pt x="1927654" y="1402647"/>
                </a:cubicBezTo>
                <a:cubicBezTo>
                  <a:pt x="2327189" y="1781587"/>
                  <a:pt x="3157151" y="1783647"/>
                  <a:pt x="3286897" y="2452971"/>
                </a:cubicBezTo>
                <a:cubicBezTo>
                  <a:pt x="3416643" y="3122295"/>
                  <a:pt x="2545491" y="4833707"/>
                  <a:pt x="2706129" y="5418593"/>
                </a:cubicBezTo>
                <a:cubicBezTo>
                  <a:pt x="2866767" y="6003480"/>
                  <a:pt x="3814119" y="5764582"/>
                  <a:pt x="4250724" y="5962290"/>
                </a:cubicBezTo>
                <a:cubicBezTo>
                  <a:pt x="4687330" y="6159998"/>
                  <a:pt x="5064211" y="6524523"/>
                  <a:pt x="5325762" y="6604842"/>
                </a:cubicBezTo>
              </a:path>
            </a:pathLst>
          </a:custGeom>
          <a:noFill/>
          <a:ln w="3175"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 rot="156635">
            <a:off x="5807676" y="0"/>
            <a:ext cx="5325762" cy="6820930"/>
          </a:xfrm>
          <a:custGeom>
            <a:avLst/>
            <a:gdLst>
              <a:gd name="connsiteX0" fmla="*/ 0 w 5325762"/>
              <a:gd name="connsiteY0" fmla="*/ 31047 h 6604842"/>
              <a:gd name="connsiteX1" fmla="*/ 889686 w 5325762"/>
              <a:gd name="connsiteY1" fmla="*/ 179328 h 6604842"/>
              <a:gd name="connsiteX2" fmla="*/ 1927654 w 5325762"/>
              <a:gd name="connsiteY2" fmla="*/ 1402647 h 6604842"/>
              <a:gd name="connsiteX3" fmla="*/ 3286897 w 5325762"/>
              <a:gd name="connsiteY3" fmla="*/ 2452971 h 6604842"/>
              <a:gd name="connsiteX4" fmla="*/ 2706129 w 5325762"/>
              <a:gd name="connsiteY4" fmla="*/ 5418593 h 6604842"/>
              <a:gd name="connsiteX5" fmla="*/ 4250724 w 5325762"/>
              <a:gd name="connsiteY5" fmla="*/ 5962290 h 6604842"/>
              <a:gd name="connsiteX6" fmla="*/ 5325762 w 5325762"/>
              <a:gd name="connsiteY6" fmla="*/ 6604842 h 660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25762" h="6604842">
                <a:moveTo>
                  <a:pt x="0" y="31047"/>
                </a:moveTo>
                <a:cubicBezTo>
                  <a:pt x="284205" y="-9113"/>
                  <a:pt x="568410" y="-49272"/>
                  <a:pt x="889686" y="179328"/>
                </a:cubicBezTo>
                <a:cubicBezTo>
                  <a:pt x="1210962" y="407928"/>
                  <a:pt x="1528119" y="1023707"/>
                  <a:pt x="1927654" y="1402647"/>
                </a:cubicBezTo>
                <a:cubicBezTo>
                  <a:pt x="2327189" y="1781587"/>
                  <a:pt x="3157151" y="1783647"/>
                  <a:pt x="3286897" y="2452971"/>
                </a:cubicBezTo>
                <a:cubicBezTo>
                  <a:pt x="3416643" y="3122295"/>
                  <a:pt x="2545491" y="4833707"/>
                  <a:pt x="2706129" y="5418593"/>
                </a:cubicBezTo>
                <a:cubicBezTo>
                  <a:pt x="2866767" y="6003480"/>
                  <a:pt x="3814119" y="5764582"/>
                  <a:pt x="4250724" y="5962290"/>
                </a:cubicBezTo>
                <a:cubicBezTo>
                  <a:pt x="4687330" y="6159998"/>
                  <a:pt x="5064211" y="6524523"/>
                  <a:pt x="5325762" y="6604842"/>
                </a:cubicBezTo>
              </a:path>
            </a:pathLst>
          </a:custGeom>
          <a:noFill/>
          <a:ln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лилиния 8"/>
          <p:cNvSpPr/>
          <p:nvPr/>
        </p:nvSpPr>
        <p:spPr>
          <a:xfrm>
            <a:off x="1210962" y="-24714"/>
            <a:ext cx="10107827" cy="2014152"/>
          </a:xfrm>
          <a:custGeom>
            <a:avLst/>
            <a:gdLst>
              <a:gd name="connsiteX0" fmla="*/ 0 w 10107827"/>
              <a:gd name="connsiteY0" fmla="*/ 2014152 h 2014152"/>
              <a:gd name="connsiteX1" fmla="*/ 815546 w 10107827"/>
              <a:gd name="connsiteY1" fmla="*/ 469557 h 2014152"/>
              <a:gd name="connsiteX2" fmla="*/ 2928552 w 10107827"/>
              <a:gd name="connsiteY2" fmla="*/ 469557 h 2014152"/>
              <a:gd name="connsiteX3" fmla="*/ 4213654 w 10107827"/>
              <a:gd name="connsiteY3" fmla="*/ 1235676 h 2014152"/>
              <a:gd name="connsiteX4" fmla="*/ 7092779 w 10107827"/>
              <a:gd name="connsiteY4" fmla="*/ 877330 h 2014152"/>
              <a:gd name="connsiteX5" fmla="*/ 8402595 w 10107827"/>
              <a:gd name="connsiteY5" fmla="*/ 864973 h 2014152"/>
              <a:gd name="connsiteX6" fmla="*/ 10107827 w 10107827"/>
              <a:gd name="connsiteY6" fmla="*/ 0 h 201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07827" h="2014152">
                <a:moveTo>
                  <a:pt x="0" y="2014152"/>
                </a:moveTo>
                <a:cubicBezTo>
                  <a:pt x="163727" y="1370570"/>
                  <a:pt x="327454" y="726989"/>
                  <a:pt x="815546" y="469557"/>
                </a:cubicBezTo>
                <a:cubicBezTo>
                  <a:pt x="1303638" y="212125"/>
                  <a:pt x="2362201" y="341870"/>
                  <a:pt x="2928552" y="469557"/>
                </a:cubicBezTo>
                <a:cubicBezTo>
                  <a:pt x="3494903" y="597243"/>
                  <a:pt x="3519616" y="1167714"/>
                  <a:pt x="4213654" y="1235676"/>
                </a:cubicBezTo>
                <a:cubicBezTo>
                  <a:pt x="4907692" y="1303638"/>
                  <a:pt x="6394622" y="939114"/>
                  <a:pt x="7092779" y="877330"/>
                </a:cubicBezTo>
                <a:cubicBezTo>
                  <a:pt x="7790936" y="815546"/>
                  <a:pt x="7900087" y="1011195"/>
                  <a:pt x="8402595" y="864973"/>
                </a:cubicBezTo>
                <a:cubicBezTo>
                  <a:pt x="8905103" y="718751"/>
                  <a:pt x="9893643" y="183292"/>
                  <a:pt x="10107827" y="0"/>
                </a:cubicBezTo>
              </a:path>
            </a:pathLst>
          </a:custGeom>
          <a:noFill/>
          <a:ln w="3175"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олилиния 10"/>
          <p:cNvSpPr/>
          <p:nvPr/>
        </p:nvSpPr>
        <p:spPr>
          <a:xfrm>
            <a:off x="817829" y="1403379"/>
            <a:ext cx="11600712" cy="6472945"/>
          </a:xfrm>
          <a:custGeom>
            <a:avLst/>
            <a:gdLst>
              <a:gd name="connsiteX0" fmla="*/ 813263 w 11021018"/>
              <a:gd name="connsiteY0" fmla="*/ 1604383 h 6472945"/>
              <a:gd name="connsiteX1" fmla="*/ 2098366 w 11021018"/>
              <a:gd name="connsiteY1" fmla="*/ 319280 h 6472945"/>
              <a:gd name="connsiteX2" fmla="*/ 3791241 w 11021018"/>
              <a:gd name="connsiteY2" fmla="*/ 35075 h 6472945"/>
              <a:gd name="connsiteX3" fmla="*/ 4656214 w 11021018"/>
              <a:gd name="connsiteY3" fmla="*/ 924761 h 6472945"/>
              <a:gd name="connsiteX4" fmla="*/ 4557360 w 11021018"/>
              <a:gd name="connsiteY4" fmla="*/ 2395215 h 6472945"/>
              <a:gd name="connsiteX5" fmla="*/ 3865382 w 11021018"/>
              <a:gd name="connsiteY5" fmla="*/ 3803886 h 6472945"/>
              <a:gd name="connsiteX6" fmla="*/ 2048939 w 11021018"/>
              <a:gd name="connsiteY6" fmla="*/ 4038664 h 6472945"/>
              <a:gd name="connsiteX7" fmla="*/ 244852 w 11021018"/>
              <a:gd name="connsiteY7" fmla="*/ 4866567 h 6472945"/>
              <a:gd name="connsiteX8" fmla="*/ 454917 w 11021018"/>
              <a:gd name="connsiteY8" fmla="*/ 5694469 h 6472945"/>
              <a:gd name="connsiteX9" fmla="*/ 4248441 w 11021018"/>
              <a:gd name="connsiteY9" fmla="*/ 4891280 h 6472945"/>
              <a:gd name="connsiteX10" fmla="*/ 7152279 w 11021018"/>
              <a:gd name="connsiteY10" fmla="*/ 5484405 h 6472945"/>
              <a:gd name="connsiteX11" fmla="*/ 10575101 w 11021018"/>
              <a:gd name="connsiteY11" fmla="*/ 5027205 h 6472945"/>
              <a:gd name="connsiteX12" fmla="*/ 10884020 w 11021018"/>
              <a:gd name="connsiteY12" fmla="*/ 4953064 h 6472945"/>
              <a:gd name="connsiteX13" fmla="*/ 9685414 w 11021018"/>
              <a:gd name="connsiteY13" fmla="*/ 6472945 h 647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21018" h="6472945">
                <a:moveTo>
                  <a:pt x="813263" y="1604383"/>
                </a:moveTo>
                <a:cubicBezTo>
                  <a:pt x="1207649" y="1092607"/>
                  <a:pt x="1602036" y="580831"/>
                  <a:pt x="2098366" y="319280"/>
                </a:cubicBezTo>
                <a:cubicBezTo>
                  <a:pt x="2594696" y="57729"/>
                  <a:pt x="3364933" y="-65838"/>
                  <a:pt x="3791241" y="35075"/>
                </a:cubicBezTo>
                <a:cubicBezTo>
                  <a:pt x="4217549" y="135988"/>
                  <a:pt x="4528528" y="531404"/>
                  <a:pt x="4656214" y="924761"/>
                </a:cubicBezTo>
                <a:cubicBezTo>
                  <a:pt x="4783901" y="1318118"/>
                  <a:pt x="4689165" y="1915361"/>
                  <a:pt x="4557360" y="2395215"/>
                </a:cubicBezTo>
                <a:cubicBezTo>
                  <a:pt x="4425555" y="2875069"/>
                  <a:pt x="4283452" y="3529978"/>
                  <a:pt x="3865382" y="3803886"/>
                </a:cubicBezTo>
                <a:cubicBezTo>
                  <a:pt x="3447312" y="4077794"/>
                  <a:pt x="2652361" y="3861551"/>
                  <a:pt x="2048939" y="4038664"/>
                </a:cubicBezTo>
                <a:cubicBezTo>
                  <a:pt x="1445517" y="4215778"/>
                  <a:pt x="510522" y="4590600"/>
                  <a:pt x="244852" y="4866567"/>
                </a:cubicBezTo>
                <a:cubicBezTo>
                  <a:pt x="-20818" y="5142535"/>
                  <a:pt x="-212348" y="5690350"/>
                  <a:pt x="454917" y="5694469"/>
                </a:cubicBezTo>
                <a:cubicBezTo>
                  <a:pt x="1122182" y="5698588"/>
                  <a:pt x="3132214" y="4926291"/>
                  <a:pt x="4248441" y="4891280"/>
                </a:cubicBezTo>
                <a:cubicBezTo>
                  <a:pt x="5364668" y="4856269"/>
                  <a:pt x="6097836" y="5461751"/>
                  <a:pt x="7152279" y="5484405"/>
                </a:cubicBezTo>
                <a:cubicBezTo>
                  <a:pt x="8206722" y="5507059"/>
                  <a:pt x="9953144" y="5115762"/>
                  <a:pt x="10575101" y="5027205"/>
                </a:cubicBezTo>
                <a:cubicBezTo>
                  <a:pt x="11197058" y="4938648"/>
                  <a:pt x="11032301" y="4712107"/>
                  <a:pt x="10884020" y="4953064"/>
                </a:cubicBezTo>
                <a:cubicBezTo>
                  <a:pt x="10735739" y="5194021"/>
                  <a:pt x="9701890" y="6411161"/>
                  <a:pt x="9685414" y="6472945"/>
                </a:cubicBezTo>
              </a:path>
            </a:pathLst>
          </a:custGeom>
          <a:noFill/>
          <a:ln w="3175"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 11"/>
          <p:cNvSpPr/>
          <p:nvPr/>
        </p:nvSpPr>
        <p:spPr>
          <a:xfrm>
            <a:off x="123568" y="-259492"/>
            <a:ext cx="1680518" cy="581879"/>
          </a:xfrm>
          <a:custGeom>
            <a:avLst/>
            <a:gdLst>
              <a:gd name="connsiteX0" fmla="*/ 1680518 w 1680518"/>
              <a:gd name="connsiteY0" fmla="*/ 0 h 581879"/>
              <a:gd name="connsiteX1" fmla="*/ 1272746 w 1680518"/>
              <a:gd name="connsiteY1" fmla="*/ 580768 h 581879"/>
              <a:gd name="connsiteX2" fmla="*/ 0 w 1680518"/>
              <a:gd name="connsiteY2" fmla="*/ 135924 h 58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0518" h="581879">
                <a:moveTo>
                  <a:pt x="1680518" y="0"/>
                </a:moveTo>
                <a:cubicBezTo>
                  <a:pt x="1616675" y="279057"/>
                  <a:pt x="1552832" y="558114"/>
                  <a:pt x="1272746" y="580768"/>
                </a:cubicBezTo>
                <a:cubicBezTo>
                  <a:pt x="992660" y="603422"/>
                  <a:pt x="105032" y="273908"/>
                  <a:pt x="0" y="135924"/>
                </a:cubicBezTo>
              </a:path>
            </a:pathLst>
          </a:custGeom>
          <a:noFill/>
          <a:ln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-191165" y="-203111"/>
            <a:ext cx="12554005" cy="7268826"/>
          </a:xfrm>
          <a:prstGeom prst="rect">
            <a:avLst/>
          </a:prstGeom>
          <a:solidFill>
            <a:srgbClr val="74664E">
              <a:alpha val="14902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70813" y="1044705"/>
            <a:ext cx="7315200" cy="5120640"/>
          </a:xfrm>
        </p:spPr>
        <p:txBody>
          <a:bodyPr>
            <a:normAutofit/>
          </a:bodyPr>
          <a:lstStyle/>
          <a:p>
            <a:pPr marL="0" indent="45000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Проект  имеет </a:t>
            </a:r>
            <a:r>
              <a:rPr lang="ru-RU" sz="2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возможности для </a:t>
            </a:r>
            <a:r>
              <a:rPr lang="ru-RU" sz="2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расширения его работы и </a:t>
            </a:r>
            <a:r>
              <a:rPr lang="ru-RU" sz="2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добавления новых средств, </a:t>
            </a:r>
            <a:r>
              <a:rPr lang="ru-RU" sz="2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которые сделают игру более интересной. К примеру, введение </a:t>
            </a:r>
            <a:r>
              <a:rPr lang="ru-RU" sz="25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никнэёмов</a:t>
            </a:r>
            <a:r>
              <a:rPr lang="ru-RU" sz="2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пользователей и их результатов выполнения заданий (времени, количество столкновений и т.п.)</a:t>
            </a:r>
            <a:endParaRPr lang="ru-RU" sz="2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08983" y="766603"/>
            <a:ext cx="553857" cy="5329398"/>
          </a:xfrm>
          <a:prstGeom prst="rect">
            <a:avLst/>
          </a:prstGeom>
          <a:solidFill>
            <a:srgbClr val="74664E"/>
          </a:solidFill>
          <a:ln>
            <a:solidFill>
              <a:srgbClr val="746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0853" y="766603"/>
            <a:ext cx="3458696" cy="5329398"/>
          </a:xfrm>
          <a:prstGeom prst="rect">
            <a:avLst/>
          </a:prstGeom>
          <a:solidFill>
            <a:srgbClr val="B9AC78"/>
          </a:solidFill>
          <a:ln>
            <a:solidFill>
              <a:srgbClr val="746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0345" y="1154329"/>
            <a:ext cx="2947482" cy="4601183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latin typeface="Bahnschrift SemiLight" panose="020B0502040204020203" pitchFamily="34" charset="0"/>
              </a:rPr>
              <a:t>Заключение</a:t>
            </a:r>
            <a:r>
              <a:rPr lang="ru-RU" sz="3200" dirty="0" smtClean="0"/>
              <a:t>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3615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230928" y="1139076"/>
            <a:ext cx="2947482" cy="4601183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latin typeface="Bahnschrift SemiLight" panose="020B0502040204020203" pitchFamily="34" charset="0"/>
              </a:rPr>
              <a:t>Благодарим за внимание</a:t>
            </a:r>
            <a:endParaRPr lang="ru-RU" sz="3200" b="1" dirty="0">
              <a:latin typeface="Bahnschrift SemiLight" panose="020B0502040204020203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80038" y="1139076"/>
            <a:ext cx="7748081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i="1" dirty="0">
                <a:latin typeface="Times New Roman" pitchFamily="18" charset="0"/>
                <a:cs typeface="Times New Roman" pitchFamily="18" charset="0"/>
              </a:rPr>
              <a:t>Я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готов/а ответить на ваши вопросы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40618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ама">
  <a:themeElements>
    <a:clrScheme name="Другая 1">
      <a:dk1>
        <a:srgbClr val="1773B1"/>
      </a:dk1>
      <a:lt1>
        <a:sysClr val="window" lastClr="FFFFFF"/>
      </a:lt1>
      <a:dk2>
        <a:srgbClr val="41342E"/>
      </a:dk2>
      <a:lt2>
        <a:srgbClr val="E5DEDB"/>
      </a:lt2>
      <a:accent1>
        <a:srgbClr val="C0B27C"/>
      </a:accent1>
      <a:accent2>
        <a:srgbClr val="F8931D"/>
      </a:accent2>
      <a:accent3>
        <a:srgbClr val="115684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Рамка</Template>
  <TotalTime>1820</TotalTime>
  <Words>204</Words>
  <Application>Microsoft Office PowerPoint</Application>
  <PresentationFormat>Широкоэкранный</PresentationFormat>
  <Paragraphs>42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 Narrow</vt:lpstr>
      <vt:lpstr>Bahnschrift SemiLight</vt:lpstr>
      <vt:lpstr>Calibri</vt:lpstr>
      <vt:lpstr>Corbel</vt:lpstr>
      <vt:lpstr>Times New Roman</vt:lpstr>
      <vt:lpstr>Wingdings 2</vt:lpstr>
      <vt:lpstr>Рама</vt:lpstr>
      <vt:lpstr>Смурфики</vt:lpstr>
      <vt:lpstr>Презентация PowerPoint</vt:lpstr>
      <vt:lpstr>Основная игра</vt:lpstr>
      <vt:lpstr>Презентация PowerPoint</vt:lpstr>
      <vt:lpstr>Презентация PowerPoint</vt:lpstr>
      <vt:lpstr>Презентация PowerPoint</vt:lpstr>
      <vt:lpstr>Заключение </vt:lpstr>
      <vt:lpstr>Благодарим за внимание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расположения мебели в комнате</dc:title>
  <dc:creator>Учетная запись Майкрософт</dc:creator>
  <cp:lastModifiedBy>Учетная запись Майкрософт</cp:lastModifiedBy>
  <cp:revision>41</cp:revision>
  <dcterms:created xsi:type="dcterms:W3CDTF">2023-11-02T10:33:35Z</dcterms:created>
  <dcterms:modified xsi:type="dcterms:W3CDTF">2024-01-22T16:52:25Z</dcterms:modified>
</cp:coreProperties>
</file>